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1" r:id="rId13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6" Type="http://schemas.openxmlformats.org/officeDocument/2006/relationships/slide" Target="slides/slide6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1" name="Google Shape;4271;p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7.xml"/><Relationship Id="rId2" Type="http://schemas.openxmlformats.org/officeDocument/2006/relationships/notesSlide" Target="../notesSlides/notesSlide66.xml"/></Relationships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2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622"/>
          <p:cNvSpPr txBox="1"/>
          <p:nvPr>
            <p:ph type="title"/>
          </p:nvPr>
        </p:nvSpPr>
        <p:spPr>
          <a:xfrm>
            <a:off x="457200" y="154483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Putting It All Together</a:t>
            </a:r>
            <a:endParaRPr/>
          </a:p>
        </p:txBody>
      </p:sp>
      <p:sp>
        <p:nvSpPr>
          <p:cNvPr id="4274" name="Google Shape;4274;p622"/>
          <p:cNvSpPr txBox="1"/>
          <p:nvPr/>
        </p:nvSpPr>
        <p:spPr>
          <a:xfrm>
            <a:off x="1143000" y="1028700"/>
            <a:ext cx="6705600" cy="3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Exposition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Rising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Climax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Falling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Resolution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p622"/>
          <p:cNvSpPr/>
          <p:nvPr/>
        </p:nvSpPr>
        <p:spPr>
          <a:xfrm>
            <a:off x="3962400" y="131445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p622"/>
          <p:cNvSpPr/>
          <p:nvPr/>
        </p:nvSpPr>
        <p:spPr>
          <a:xfrm>
            <a:off x="3657600" y="274320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7" name="Google Shape;4277;p622"/>
          <p:cNvSpPr/>
          <p:nvPr/>
        </p:nvSpPr>
        <p:spPr>
          <a:xfrm>
            <a:off x="4495800" y="417195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8" name="Google Shape;4278;p622"/>
          <p:cNvSpPr txBox="1"/>
          <p:nvPr/>
        </p:nvSpPr>
        <p:spPr>
          <a:xfrm>
            <a:off x="5867400" y="1143000"/>
            <a:ext cx="22098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Beginning of 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9" name="Google Shape;4279;p622"/>
          <p:cNvSpPr txBox="1"/>
          <p:nvPr/>
        </p:nvSpPr>
        <p:spPr>
          <a:xfrm>
            <a:off x="5770179" y="139500"/>
            <a:ext cx="259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Middle of 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0" name="Google Shape;4280;p622"/>
          <p:cNvSpPr txBox="1"/>
          <p:nvPr/>
        </p:nvSpPr>
        <p:spPr>
          <a:xfrm>
            <a:off x="6324600" y="4057650"/>
            <a:ext cx="2057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End of 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